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76" r:id="rId3"/>
    <p:sldMasterId id="2147483674" r:id="rId4"/>
    <p:sldMasterId id="2147483757" r:id="rId5"/>
    <p:sldMasterId id="2147483770" r:id="rId6"/>
  </p:sldMasterIdLst>
  <p:notesMasterIdLst>
    <p:notesMasterId r:id="rId9"/>
  </p:notesMasterIdLst>
  <p:handoutMasterIdLst>
    <p:handoutMasterId r:id="rId10"/>
  </p:handoutMasterIdLst>
  <p:sldIdLst>
    <p:sldId id="258" r:id="rId7"/>
    <p:sldId id="259" r:id="rId8"/>
  </p:sldIdLst>
  <p:sldSz cx="50399950" cy="30600650"/>
  <p:notesSz cx="9144000" cy="6858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orient="horz" pos="240" userDrawn="1">
          <p15:clr>
            <a:srgbClr val="A4A3A4"/>
          </p15:clr>
        </p15:guide>
        <p15:guide id="3" orient="horz" pos="18634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667" userDrawn="1">
          <p15:clr>
            <a:srgbClr val="A4A3A4"/>
          </p15:clr>
        </p15:guide>
        <p15:guide id="6" pos="310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BEBA"/>
    <a:srgbClr val="F07370"/>
    <a:srgbClr val="800000"/>
    <a:srgbClr val="FDE9E9"/>
    <a:srgbClr val="830000"/>
    <a:srgbClr val="192C0A"/>
    <a:srgbClr val="2B4B11"/>
    <a:srgbClr val="E7221D"/>
    <a:srgbClr val="FDF5CF"/>
    <a:srgbClr val="F7D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6242" autoAdjust="0"/>
  </p:normalViewPr>
  <p:slideViewPr>
    <p:cSldViewPr snapToGrid="0" snapToObjects="1" showGuides="1">
      <p:cViewPr varScale="1">
        <p:scale>
          <a:sx n="18" d="100"/>
          <a:sy n="18" d="100"/>
        </p:scale>
        <p:origin x="843" y="246"/>
      </p:cViewPr>
      <p:guideLst>
        <p:guide orient="horz" pos="3132"/>
        <p:guide orient="horz" pos="240"/>
        <p:guide orient="horz" pos="18634"/>
        <p:guide orient="horz"/>
        <p:guide pos="667"/>
        <p:guide pos="31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7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894" y="6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514350"/>
            <a:ext cx="42354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tandard 4 columns">
    <p:bg>
      <p:bgPr>
        <a:solidFill>
          <a:srgbClr val="FD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810230" y="2824878"/>
            <a:ext cx="36779493" cy="777502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810230" y="1715051"/>
            <a:ext cx="36779493" cy="90232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810230" y="238397"/>
            <a:ext cx="36779493" cy="1269148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881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749D3F-9821-3AB6-EEA9-ADF5C20622DA}"/>
              </a:ext>
            </a:extLst>
          </p:cNvPr>
          <p:cNvSpPr/>
          <p:nvPr userDrawn="1"/>
        </p:nvSpPr>
        <p:spPr>
          <a:xfrm>
            <a:off x="501430" y="519051"/>
            <a:ext cx="5775390" cy="27778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84C3951-0578-AE9B-114B-F000974E32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0473" y="4908612"/>
            <a:ext cx="23804180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6620342-4BDB-777B-A452-1181828696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474" y="4256216"/>
            <a:ext cx="23806237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9D3915-56D3-DC31-FEC8-B9F727DA39FB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930474" y="13740090"/>
            <a:ext cx="23804180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B2FB032-8D01-7048-F98A-2D68FEABD9B5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930477" y="13087693"/>
            <a:ext cx="23806237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00E3426-A9C8-10FA-B8BA-CD71B56EF3BC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25792416" y="4908612"/>
            <a:ext cx="23804180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F62809-30AC-2C2D-5FA1-50E09E079AF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25792419" y="4256216"/>
            <a:ext cx="23806237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B22DE2E4-AEB5-23EB-23FF-FD23266C0928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25792416" y="13740090"/>
            <a:ext cx="23804180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83B20FA-FBE1-6539-9EE2-7813795AED18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25792419" y="13087693"/>
            <a:ext cx="23806237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2FE4C12-28F2-5131-1D73-273CEE376291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25792416" y="24086581"/>
            <a:ext cx="23804180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D69FF4DA-4DC5-FB24-AEDC-8454699EDAE5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25792419" y="23434185"/>
            <a:ext cx="23806237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1F603-9025-22F9-01E8-84599FDB384D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3071494" y="29179077"/>
            <a:ext cx="16525102" cy="105677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3929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94" indent="-622458">
              <a:defRPr sz="2780">
                <a:latin typeface="Trebuchet MS" pitchFamily="34" charset="0"/>
              </a:defRPr>
            </a:lvl2pPr>
            <a:lvl3pPr marL="2240853" indent="-622458">
              <a:defRPr sz="2780">
                <a:latin typeface="Trebuchet MS" pitchFamily="34" charset="0"/>
              </a:defRPr>
            </a:lvl3pPr>
            <a:lvl4pPr marL="2925557" indent="-684706">
              <a:defRPr sz="2780">
                <a:latin typeface="Trebuchet MS" pitchFamily="34" charset="0"/>
              </a:defRPr>
            </a:lvl4pPr>
            <a:lvl5pPr marL="3423524" indent="-497967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8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37" userDrawn="1">
          <p15:clr>
            <a:srgbClr val="FBAE40"/>
          </p15:clr>
        </p15:guide>
        <p15:guide id="2" pos="158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9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8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405929"/>
            <a:ext cx="25514975" cy="21746295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2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405929"/>
            <a:ext cx="25514975" cy="21746295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81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40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629201"/>
            <a:ext cx="10867489" cy="2593263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629201"/>
            <a:ext cx="31972468" cy="2593263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9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810230" y="3181778"/>
            <a:ext cx="36779493" cy="777502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6810230" y="2071950"/>
            <a:ext cx="36779493" cy="902322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6810230" y="595296"/>
            <a:ext cx="36779493" cy="1269148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501430" y="868292"/>
            <a:ext cx="5775390" cy="27778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311F10-A114-05A3-C58F-7E7736CAED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0473" y="4908613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76DD453-B22B-9591-5239-E0EB8A5187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474" y="4288177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AIM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5F8E3A5-F0D9-3A54-89AC-87CF7CFFE20E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930474" y="13740090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17F826-D181-059D-969C-BCADE2F8CA56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930477" y="13119655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A929E8A-9E0D-26B0-D14A-D244D374C77E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25792416" y="4908613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88A2D56-4F6D-586A-790F-0287A761A35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25792419" y="4288177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A6A251E-BED7-BDCE-E615-0516F4E413F1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25792416" y="13740090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5931E9B-9B6F-D2CA-BE16-041535E650E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25792419" y="13119655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F6E4B48-74EA-B656-465E-BC38E93ABE6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25792416" y="24086582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8BEEF509-FBE5-C9C0-6B22-4E0155DE4706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25792419" y="23466148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29A3CD0-DE79-8068-31CE-67A4F786ADC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3071494" y="29179077"/>
            <a:ext cx="16525102" cy="9963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3929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94" indent="-622458">
              <a:defRPr sz="2780">
                <a:latin typeface="Trebuchet MS" pitchFamily="34" charset="0"/>
              </a:defRPr>
            </a:lvl2pPr>
            <a:lvl3pPr marL="2240853" indent="-622458">
              <a:defRPr sz="2780">
                <a:latin typeface="Trebuchet MS" pitchFamily="34" charset="0"/>
              </a:defRPr>
            </a:lvl3pPr>
            <a:lvl4pPr marL="2925557" indent="-684706">
              <a:defRPr sz="2780">
                <a:latin typeface="Trebuchet MS" pitchFamily="34" charset="0"/>
              </a:defRPr>
            </a:lvl4pPr>
            <a:lvl5pPr marL="3423524" indent="-497967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61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5008025"/>
            <a:ext cx="37799963" cy="10653560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6072427"/>
            <a:ext cx="37799963" cy="7388071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14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5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7628917"/>
            <a:ext cx="43469957" cy="12729018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20478356"/>
            <a:ext cx="43469957" cy="6693890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82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82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82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3B6FD182-E625-628C-F66B-2C7C592A57A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3389126" y="12560955"/>
            <a:ext cx="42376557" cy="45704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74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0341016C-401A-89CF-700C-5D7CD680AA9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810230" y="2824878"/>
            <a:ext cx="36779493" cy="777502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86B39223-457C-09A9-4578-9C528A8252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6810230" y="1715051"/>
            <a:ext cx="36779493" cy="90232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C49E67D1-68D5-3DA1-4598-C1173413095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6810230" y="238397"/>
            <a:ext cx="36779493" cy="1269148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881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96E916E-0EF8-42E3-182A-28CE9CD2DA51}"/>
              </a:ext>
            </a:extLst>
          </p:cNvPr>
          <p:cNvSpPr/>
          <p:nvPr userDrawn="1"/>
        </p:nvSpPr>
        <p:spPr>
          <a:xfrm>
            <a:off x="501430" y="519051"/>
            <a:ext cx="5775390" cy="27778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4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146007"/>
            <a:ext cx="21419979" cy="1941583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146007"/>
            <a:ext cx="21419979" cy="1941583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78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629204"/>
            <a:ext cx="43469957" cy="591471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501412"/>
            <a:ext cx="21321539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177737"/>
            <a:ext cx="21321539" cy="1644076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501412"/>
            <a:ext cx="21426543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177737"/>
            <a:ext cx="21426543" cy="1644076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9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39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83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405929"/>
            <a:ext cx="25514975" cy="21746295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89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405929"/>
            <a:ext cx="25514975" cy="21746295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90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0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629201"/>
            <a:ext cx="10867489" cy="2593263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629201"/>
            <a:ext cx="31972468" cy="2593263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68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810230" y="3181778"/>
            <a:ext cx="36779493" cy="777502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6810230" y="2071950"/>
            <a:ext cx="36779493" cy="902322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6810230" y="595296"/>
            <a:ext cx="36779493" cy="1269148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501430" y="868292"/>
            <a:ext cx="5775390" cy="27778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3389126" y="12560955"/>
            <a:ext cx="42376557" cy="45704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74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062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810230" y="3181778"/>
            <a:ext cx="36779493" cy="777502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6810230" y="2071950"/>
            <a:ext cx="36779493" cy="902322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6810230" y="595296"/>
            <a:ext cx="36779493" cy="1269148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501430" y="868292"/>
            <a:ext cx="5775390" cy="27778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311F10-A114-05A3-C58F-7E7736CAED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0473" y="4908613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76DD453-B22B-9591-5239-E0EB8A5187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0474" y="4288177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AIM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5F8E3A5-F0D9-3A54-89AC-87CF7CFFE20E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930474" y="13740090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17F826-D181-059D-969C-BCADE2F8CA56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930477" y="13119655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A929E8A-9E0D-26B0-D14A-D244D374C77E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25792416" y="4908613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88A2D56-4F6D-586A-790F-0287A761A35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25792419" y="4288177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A6A251E-BED7-BDCE-E615-0516F4E413F1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25792416" y="13740090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5931E9B-9B6F-D2CA-BE16-041535E650E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25792419" y="13119655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F6E4B48-74EA-B656-465E-BC38E93ABE6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25792416" y="24086582"/>
            <a:ext cx="23804180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78" indent="-622452">
              <a:defRPr sz="2780">
                <a:latin typeface="Trebuchet MS" pitchFamily="34" charset="0"/>
              </a:defRPr>
            </a:lvl2pPr>
            <a:lvl3pPr marL="2240831" indent="-622452">
              <a:defRPr sz="2780">
                <a:latin typeface="Trebuchet MS" pitchFamily="34" charset="0"/>
              </a:defRPr>
            </a:lvl3pPr>
            <a:lvl4pPr marL="2925530" indent="-684700">
              <a:defRPr sz="2780">
                <a:latin typeface="Trebuchet MS" pitchFamily="34" charset="0"/>
              </a:defRPr>
            </a:lvl4pPr>
            <a:lvl5pPr marL="3423492" indent="-497962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8BEEF509-FBE5-C9C0-6B22-4E0155DE4706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25792419" y="23466148"/>
            <a:ext cx="23806237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29A3CD0-DE79-8068-31CE-67A4F786ADC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3071494" y="29179077"/>
            <a:ext cx="16525102" cy="9963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3929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94" indent="-622458">
              <a:defRPr sz="2780">
                <a:latin typeface="Trebuchet MS" pitchFamily="34" charset="0"/>
              </a:defRPr>
            </a:lvl2pPr>
            <a:lvl3pPr marL="2240853" indent="-622458">
              <a:defRPr sz="2780">
                <a:latin typeface="Trebuchet MS" pitchFamily="34" charset="0"/>
              </a:defRPr>
            </a:lvl3pPr>
            <a:lvl4pPr marL="2925557" indent="-684706">
              <a:defRPr sz="2780">
                <a:latin typeface="Trebuchet MS" pitchFamily="34" charset="0"/>
              </a:defRPr>
            </a:lvl4pPr>
            <a:lvl5pPr marL="3423524" indent="-497967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6810230" y="3181778"/>
            <a:ext cx="36779493" cy="777502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6810230" y="2071950"/>
            <a:ext cx="36779493" cy="902322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6810230" y="595296"/>
            <a:ext cx="36779493" cy="1269148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501430" y="868292"/>
            <a:ext cx="5775390" cy="27778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3389126" y="12560955"/>
            <a:ext cx="42376557" cy="45704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74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00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5008025"/>
            <a:ext cx="37799963" cy="10653560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6072427"/>
            <a:ext cx="37799963" cy="7388071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2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7628917"/>
            <a:ext cx="43469957" cy="12729018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20478356"/>
            <a:ext cx="43469957" cy="6693890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82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82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82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0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146007"/>
            <a:ext cx="21419979" cy="1941583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146007"/>
            <a:ext cx="21419979" cy="1941583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629204"/>
            <a:ext cx="43469957" cy="591471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501412"/>
            <a:ext cx="21321539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177737"/>
            <a:ext cx="21321539" cy="1644076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501412"/>
            <a:ext cx="21426543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177737"/>
            <a:ext cx="21426543" cy="1644076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3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1056297" y="29575866"/>
            <a:ext cx="13883457" cy="753575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E4622F43-534D-6B91-20B5-25563A8732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572" y="30458982"/>
            <a:ext cx="50399950" cy="141668"/>
          </a:xfrm>
          <a:prstGeom prst="rect">
            <a:avLst/>
          </a:prstGeom>
          <a:solidFill>
            <a:srgbClr val="83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C5E8A6E4-6601-4217-906B-41F10F0A0D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" y="3747908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BC0661B3-0A53-727E-490F-9EF9372B3B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5DF97A28-2151-7700-76ED-E5E7CCB56B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144" y="168798"/>
            <a:ext cx="50399950" cy="3579109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>
              <a:defRPr/>
            </a:pPr>
            <a:endParaRPr lang="en-US" sz="8381" dirty="0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A86B470-D0CF-A1E7-F0BD-6AC63D281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9221" y="4480078"/>
            <a:ext cx="23790860" cy="24854364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A89E6E5E-2919-0D14-C938-C84ED4FAC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789869" y="4469697"/>
            <a:ext cx="23790860" cy="23939703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CD87B4EA-2682-60E3-D58C-ED7F7E2F9EB7}"/>
              </a:ext>
            </a:extLst>
          </p:cNvPr>
          <p:cNvSpPr txBox="1"/>
          <p:nvPr userDrawn="1"/>
        </p:nvSpPr>
        <p:spPr>
          <a:xfrm>
            <a:off x="36921460" y="28745291"/>
            <a:ext cx="12659273" cy="697114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93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93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텍스트 개체 틀 6">
            <a:extLst>
              <a:ext uri="{FF2B5EF4-FFF2-40B4-BE49-F238E27FC236}">
                <a16:creationId xmlns:a16="http://schemas.microsoft.com/office/drawing/2014/main" id="{5DE314EF-C268-3BB3-B707-D689D087DCCD}"/>
              </a:ext>
            </a:extLst>
          </p:cNvPr>
          <p:cNvSpPr txBox="1">
            <a:spLocks/>
          </p:cNvSpPr>
          <p:nvPr userDrawn="1"/>
        </p:nvSpPr>
        <p:spPr>
          <a:xfrm>
            <a:off x="28925956" y="29783726"/>
            <a:ext cx="20795628" cy="752555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3930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 sz="3929"/>
          </a:p>
        </p:txBody>
      </p:sp>
    </p:spTree>
    <p:extLst>
      <p:ext uri="{BB962C8B-B14F-4D97-AF65-F5344CB8AC3E}">
        <p14:creationId xmlns:p14="http://schemas.microsoft.com/office/powerpoint/2010/main" val="37390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780441" rtl="0" eaLnBrk="1" latinLnBrk="0" hangingPunct="1">
        <a:spcBef>
          <a:spcPct val="0"/>
        </a:spcBef>
        <a:buNone/>
        <a:defRPr sz="9454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792666" indent="-1792666" algn="l" defTabSz="4780441" rtl="0" eaLnBrk="1" latinLnBrk="0" hangingPunct="1">
        <a:spcBef>
          <a:spcPct val="20000"/>
        </a:spcBef>
        <a:buFont typeface="Arial" pitchFamily="34" charset="0"/>
        <a:buChar char="•"/>
        <a:defRPr sz="16792" kern="1200">
          <a:solidFill>
            <a:schemeClr val="tx1"/>
          </a:solidFill>
          <a:latin typeface="+mn-lt"/>
          <a:ea typeface="+mn-ea"/>
          <a:cs typeface="+mn-cs"/>
        </a:defRPr>
      </a:lvl1pPr>
      <a:lvl2pPr marL="3884107" indent="-1493886" algn="l" defTabSz="4780441" rtl="0" eaLnBrk="1" latinLnBrk="0" hangingPunct="1">
        <a:spcBef>
          <a:spcPct val="20000"/>
        </a:spcBef>
        <a:buFont typeface="Arial" pitchFamily="34" charset="0"/>
        <a:buChar char="–"/>
        <a:defRPr sz="14792" kern="1200">
          <a:solidFill>
            <a:schemeClr val="tx1"/>
          </a:solidFill>
          <a:latin typeface="+mn-lt"/>
          <a:ea typeface="+mn-ea"/>
          <a:cs typeface="+mn-cs"/>
        </a:defRPr>
      </a:lvl2pPr>
      <a:lvl3pPr marL="5975551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2568" kern="1200">
          <a:solidFill>
            <a:schemeClr val="tx1"/>
          </a:solidFill>
          <a:latin typeface="+mn-lt"/>
          <a:ea typeface="+mn-ea"/>
          <a:cs typeface="+mn-cs"/>
        </a:defRPr>
      </a:lvl3pPr>
      <a:lvl4pPr marL="8365771" indent="-1195111" algn="l" defTabSz="4780441" rtl="0" eaLnBrk="1" latinLnBrk="0" hangingPunct="1">
        <a:spcBef>
          <a:spcPct val="20000"/>
        </a:spcBef>
        <a:buFont typeface="Arial" pitchFamily="34" charset="0"/>
        <a:buChar char="–"/>
        <a:defRPr sz="10564" kern="1200">
          <a:solidFill>
            <a:schemeClr val="tx1"/>
          </a:solidFill>
          <a:latin typeface="+mn-lt"/>
          <a:ea typeface="+mn-ea"/>
          <a:cs typeface="+mn-cs"/>
        </a:defRPr>
      </a:lvl4pPr>
      <a:lvl5pPr marL="10755989" indent="-1195111" algn="l" defTabSz="4780441" rtl="0" eaLnBrk="1" latinLnBrk="0" hangingPunct="1">
        <a:spcBef>
          <a:spcPct val="20000"/>
        </a:spcBef>
        <a:buFont typeface="Arial" pitchFamily="34" charset="0"/>
        <a:buChar char="»"/>
        <a:defRPr sz="10564" kern="1200">
          <a:solidFill>
            <a:schemeClr val="tx1"/>
          </a:solidFill>
          <a:latin typeface="+mn-lt"/>
          <a:ea typeface="+mn-ea"/>
          <a:cs typeface="+mn-cs"/>
        </a:defRPr>
      </a:lvl5pPr>
      <a:lvl6pPr marL="13146210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6pPr>
      <a:lvl7pPr marL="15536428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7pPr>
      <a:lvl8pPr marL="17926649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8pPr>
      <a:lvl9pPr marL="20316868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1pPr>
      <a:lvl2pPr marL="2390222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2pPr>
      <a:lvl3pPr marL="4780441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3pPr>
      <a:lvl4pPr marL="7170659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4pPr>
      <a:lvl5pPr marL="9560877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5pPr>
      <a:lvl6pPr marL="11951099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6pPr>
      <a:lvl7pPr marL="14341322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7pPr>
      <a:lvl8pPr marL="16731540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8pPr>
      <a:lvl9pPr marL="19121760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37" userDrawn="1">
          <p15:clr>
            <a:srgbClr val="F26B43"/>
          </p15:clr>
        </p15:guide>
        <p15:guide id="2" pos="1587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D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" y="3747908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35634885" y="29575866"/>
            <a:ext cx="13883457" cy="753575"/>
          </a:xfrm>
          <a:prstGeom prst="rect">
            <a:avLst/>
          </a:prstGeom>
        </p:spPr>
      </p:pic>
      <p:sp>
        <p:nvSpPr>
          <p:cNvPr id="6" name="Rectangle 33">
            <a:extLst>
              <a:ext uri="{FF2B5EF4-FFF2-40B4-BE49-F238E27FC236}">
                <a16:creationId xmlns:a16="http://schemas.microsoft.com/office/drawing/2014/main" id="{DADA0861-5DDE-04FA-FE7C-E5FF8FC04B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8955" y="3993364"/>
            <a:ext cx="48462044" cy="25452963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>
              <a:defRPr/>
            </a:pPr>
            <a:endParaRPr lang="en-US" sz="8381" dirty="0"/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70922B26-40C5-72A6-0864-7D1E911BA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572" y="30458982"/>
            <a:ext cx="50399950" cy="141668"/>
          </a:xfrm>
          <a:prstGeom prst="rect">
            <a:avLst/>
          </a:prstGeom>
          <a:solidFill>
            <a:srgbClr val="83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C2C7CEE-E59F-208F-12B6-21A7C10703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" y="3747908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1BF91C69-29C9-ECFF-F77F-927CD951C0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1" name="Rectangle 36">
            <a:extLst>
              <a:ext uri="{FF2B5EF4-FFF2-40B4-BE49-F238E27FC236}">
                <a16:creationId xmlns:a16="http://schemas.microsoft.com/office/drawing/2014/main" id="{4E4E83D0-396E-350A-4AA2-52754E6F58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144" y="168798"/>
            <a:ext cx="50399950" cy="3579109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>
              <a:defRPr/>
            </a:pPr>
            <a:endParaRPr lang="en-US" sz="8381" dirty="0"/>
          </a:p>
        </p:txBody>
      </p:sp>
    </p:spTree>
    <p:extLst>
      <p:ext uri="{BB962C8B-B14F-4D97-AF65-F5344CB8AC3E}">
        <p14:creationId xmlns:p14="http://schemas.microsoft.com/office/powerpoint/2010/main" val="732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4780441" rtl="0" eaLnBrk="1" latinLnBrk="0" hangingPunct="1">
        <a:spcBef>
          <a:spcPct val="0"/>
        </a:spcBef>
        <a:buNone/>
        <a:defRPr sz="9454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792666" indent="-1792666" algn="l" defTabSz="4780441" rtl="0" eaLnBrk="1" latinLnBrk="0" hangingPunct="1">
        <a:spcBef>
          <a:spcPct val="20000"/>
        </a:spcBef>
        <a:buFont typeface="Arial" pitchFamily="34" charset="0"/>
        <a:buChar char="•"/>
        <a:defRPr sz="16792" kern="1200">
          <a:solidFill>
            <a:schemeClr val="tx1"/>
          </a:solidFill>
          <a:latin typeface="+mn-lt"/>
          <a:ea typeface="+mn-ea"/>
          <a:cs typeface="+mn-cs"/>
        </a:defRPr>
      </a:lvl1pPr>
      <a:lvl2pPr marL="3884107" indent="-1493886" algn="l" defTabSz="4780441" rtl="0" eaLnBrk="1" latinLnBrk="0" hangingPunct="1">
        <a:spcBef>
          <a:spcPct val="20000"/>
        </a:spcBef>
        <a:buFont typeface="Arial" pitchFamily="34" charset="0"/>
        <a:buChar char="–"/>
        <a:defRPr sz="14792" kern="1200">
          <a:solidFill>
            <a:schemeClr val="tx1"/>
          </a:solidFill>
          <a:latin typeface="+mn-lt"/>
          <a:ea typeface="+mn-ea"/>
          <a:cs typeface="+mn-cs"/>
        </a:defRPr>
      </a:lvl2pPr>
      <a:lvl3pPr marL="5975551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2568" kern="1200">
          <a:solidFill>
            <a:schemeClr val="tx1"/>
          </a:solidFill>
          <a:latin typeface="+mn-lt"/>
          <a:ea typeface="+mn-ea"/>
          <a:cs typeface="+mn-cs"/>
        </a:defRPr>
      </a:lvl3pPr>
      <a:lvl4pPr marL="8365771" indent="-1195111" algn="l" defTabSz="4780441" rtl="0" eaLnBrk="1" latinLnBrk="0" hangingPunct="1">
        <a:spcBef>
          <a:spcPct val="20000"/>
        </a:spcBef>
        <a:buFont typeface="Arial" pitchFamily="34" charset="0"/>
        <a:buChar char="–"/>
        <a:defRPr sz="10564" kern="1200">
          <a:solidFill>
            <a:schemeClr val="tx1"/>
          </a:solidFill>
          <a:latin typeface="+mn-lt"/>
          <a:ea typeface="+mn-ea"/>
          <a:cs typeface="+mn-cs"/>
        </a:defRPr>
      </a:lvl4pPr>
      <a:lvl5pPr marL="10755989" indent="-1195111" algn="l" defTabSz="4780441" rtl="0" eaLnBrk="1" latinLnBrk="0" hangingPunct="1">
        <a:spcBef>
          <a:spcPct val="20000"/>
        </a:spcBef>
        <a:buFont typeface="Arial" pitchFamily="34" charset="0"/>
        <a:buChar char="»"/>
        <a:defRPr sz="10564" kern="1200">
          <a:solidFill>
            <a:schemeClr val="tx1"/>
          </a:solidFill>
          <a:latin typeface="+mn-lt"/>
          <a:ea typeface="+mn-ea"/>
          <a:cs typeface="+mn-cs"/>
        </a:defRPr>
      </a:lvl5pPr>
      <a:lvl6pPr marL="13146210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6pPr>
      <a:lvl7pPr marL="15536428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7pPr>
      <a:lvl8pPr marL="17926649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8pPr>
      <a:lvl9pPr marL="20316868" indent="-1195111" algn="l" defTabSz="4780441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1pPr>
      <a:lvl2pPr marL="2390222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2pPr>
      <a:lvl3pPr marL="4780441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3pPr>
      <a:lvl4pPr marL="7170659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4pPr>
      <a:lvl5pPr marL="9560877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5pPr>
      <a:lvl6pPr marL="11951099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6pPr>
      <a:lvl7pPr marL="14341322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7pPr>
      <a:lvl8pPr marL="16731540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8pPr>
      <a:lvl9pPr marL="19121760" algn="l" defTabSz="4780441" rtl="0" eaLnBrk="1" latinLnBrk="0" hangingPunct="1">
        <a:defRPr sz="94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37" userDrawn="1">
          <p15:clr>
            <a:srgbClr val="F26B43"/>
          </p15:clr>
        </p15:guide>
        <p15:guide id="2" pos="1587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B2C8D46-95B1-4AE7-46FC-ED15098780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1307318" y="29457813"/>
            <a:ext cx="16368471" cy="816013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7DDFE8B8-24D1-05E3-D1D8-A5398EDA0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" y="4093346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8043EFD-3159-E9E9-02F8-0AB53F66F7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3B926ED1-D015-B267-BB2B-13CB030D27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" y="30458983"/>
            <a:ext cx="50399950" cy="14166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1553BF1-015B-13F3-F599-3F2047D836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141670"/>
            <a:ext cx="50399950" cy="45072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AEFAE18D-E816-C1EE-ADBC-120F46F5C3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9221" y="4480078"/>
            <a:ext cx="23790860" cy="24854364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2135070E-5AC2-B49D-F578-074B013B53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789869" y="4469697"/>
            <a:ext cx="23790860" cy="23939703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13CED0BF-5FEC-8C33-4025-3E9FEA776417}"/>
              </a:ext>
            </a:extLst>
          </p:cNvPr>
          <p:cNvSpPr txBox="1"/>
          <p:nvPr userDrawn="1"/>
        </p:nvSpPr>
        <p:spPr>
          <a:xfrm>
            <a:off x="36921460" y="28745291"/>
            <a:ext cx="12659273" cy="697114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93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93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텍스트 개체 틀 6">
            <a:extLst>
              <a:ext uri="{FF2B5EF4-FFF2-40B4-BE49-F238E27FC236}">
                <a16:creationId xmlns:a16="http://schemas.microsoft.com/office/drawing/2014/main" id="{F4DCD1E5-614A-A4AE-2BC0-20BFDC2659B8}"/>
              </a:ext>
            </a:extLst>
          </p:cNvPr>
          <p:cNvSpPr txBox="1">
            <a:spLocks/>
          </p:cNvSpPr>
          <p:nvPr userDrawn="1"/>
        </p:nvSpPr>
        <p:spPr>
          <a:xfrm>
            <a:off x="28925956" y="29783726"/>
            <a:ext cx="20795628" cy="752555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3930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 sz="3929"/>
          </a:p>
        </p:txBody>
      </p:sp>
    </p:spTree>
    <p:extLst>
      <p:ext uri="{BB962C8B-B14F-4D97-AF65-F5344CB8AC3E}">
        <p14:creationId xmlns:p14="http://schemas.microsoft.com/office/powerpoint/2010/main" val="14116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1007572" rtl="0" eaLnBrk="1" latinLnBrk="1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3" indent="-251893" algn="l" defTabSz="1007572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78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465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50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37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22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09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394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181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7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2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59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44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30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15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02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287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37" userDrawn="1">
          <p15:clr>
            <a:srgbClr val="F26B43"/>
          </p15:clr>
        </p15:guide>
        <p15:guide id="2" pos="1587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16541133-B8C2-1540-9C6D-1E7396B10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0790DC3-4BB9-8828-2AF9-27099AFC6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35634883" y="29575866"/>
            <a:ext cx="13883457" cy="753575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F1AA6BB5-F74A-7A79-799F-A87BD43F8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" y="4093346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8DB9510F-1895-6C0D-4688-A81EBC6399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" y="30458983"/>
            <a:ext cx="50399950" cy="14166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544CD0D5-9191-1732-96E4-0788189006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141670"/>
            <a:ext cx="50399950" cy="45072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</p:spTree>
    <p:extLst>
      <p:ext uri="{BB962C8B-B14F-4D97-AF65-F5344CB8AC3E}">
        <p14:creationId xmlns:p14="http://schemas.microsoft.com/office/powerpoint/2010/main" val="1855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07572" rtl="0" eaLnBrk="1" latinLnBrk="1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3" indent="-251893" algn="l" defTabSz="1007572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78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465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50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37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22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09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394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181" indent="-251893" algn="l" defTabSz="1007572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7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2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59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44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30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15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02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287" algn="l" defTabSz="1007572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37" userDrawn="1">
          <p15:clr>
            <a:srgbClr val="F26B43"/>
          </p15:clr>
        </p15:guide>
        <p15:guide id="2" pos="1587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629204"/>
            <a:ext cx="43469957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146007"/>
            <a:ext cx="43469957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8362271"/>
            <a:ext cx="17009983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그림 6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A68A92F-FF4E-73F7-5D06-3B4D92FF42D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1307318" y="29457813"/>
            <a:ext cx="16368471" cy="816013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570F22F9-CA85-DDB5-58A9-05E4E518F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" y="4093346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4238193-B449-896F-9F7D-5D6CAB6883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B35A4BB9-B9D9-B2BF-1087-A1D363DDE5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" y="30458983"/>
            <a:ext cx="50399950" cy="14166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F4BEA51A-7306-B484-06F8-1AB3066E26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141670"/>
            <a:ext cx="50399950" cy="45072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  <p:sp>
        <p:nvSpPr>
          <p:cNvPr id="12" name="Rectangle 33">
            <a:extLst>
              <a:ext uri="{FF2B5EF4-FFF2-40B4-BE49-F238E27FC236}">
                <a16:creationId xmlns:a16="http://schemas.microsoft.com/office/drawing/2014/main" id="{D949122F-003A-9AFB-D0E0-2B50D20DA3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9221" y="4480078"/>
            <a:ext cx="23790860" cy="24854364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3" name="Rectangle 33">
            <a:extLst>
              <a:ext uri="{FF2B5EF4-FFF2-40B4-BE49-F238E27FC236}">
                <a16:creationId xmlns:a16="http://schemas.microsoft.com/office/drawing/2014/main" id="{8C2F7C89-8904-C637-6BA7-145B627FCA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789869" y="4469697"/>
            <a:ext cx="23790860" cy="23939703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4" name="テキスト ボックス 4">
            <a:extLst>
              <a:ext uri="{FF2B5EF4-FFF2-40B4-BE49-F238E27FC236}">
                <a16:creationId xmlns:a16="http://schemas.microsoft.com/office/drawing/2014/main" id="{CEF31ABE-8890-17A5-B83E-A6086593526C}"/>
              </a:ext>
            </a:extLst>
          </p:cNvPr>
          <p:cNvSpPr txBox="1"/>
          <p:nvPr userDrawn="1"/>
        </p:nvSpPr>
        <p:spPr>
          <a:xfrm>
            <a:off x="36921460" y="28745291"/>
            <a:ext cx="12659273" cy="697114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93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93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텍스트 개체 틀 6">
            <a:extLst>
              <a:ext uri="{FF2B5EF4-FFF2-40B4-BE49-F238E27FC236}">
                <a16:creationId xmlns:a16="http://schemas.microsoft.com/office/drawing/2014/main" id="{1399EC1C-4DFE-D534-20C9-A86343C0BE09}"/>
              </a:ext>
            </a:extLst>
          </p:cNvPr>
          <p:cNvSpPr txBox="1">
            <a:spLocks/>
          </p:cNvSpPr>
          <p:nvPr userDrawn="1"/>
        </p:nvSpPr>
        <p:spPr>
          <a:xfrm>
            <a:off x="28925956" y="29783726"/>
            <a:ext cx="20795628" cy="752555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3930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 sz="3929"/>
          </a:p>
        </p:txBody>
      </p:sp>
    </p:spTree>
    <p:extLst>
      <p:ext uri="{BB962C8B-B14F-4D97-AF65-F5344CB8AC3E}">
        <p14:creationId xmlns:p14="http://schemas.microsoft.com/office/powerpoint/2010/main" val="40519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l" defTabSz="3780038" rtl="0" eaLnBrk="1" latinLnBrk="1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1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37" userDrawn="1">
          <p15:clr>
            <a:srgbClr val="F26B43"/>
          </p15:clr>
        </p15:guide>
        <p15:guide id="2" pos="15874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629204"/>
            <a:ext cx="43469957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146007"/>
            <a:ext cx="43469957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8362271"/>
            <a:ext cx="17009983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E3B0FCE-E38C-F48D-EB9E-0CDC089436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2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pic>
        <p:nvPicPr>
          <p:cNvPr id="8" name="그림 7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0B3079DD-E82E-001F-A89F-6C346678F60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35634883" y="29575866"/>
            <a:ext cx="13883457" cy="753575"/>
          </a:xfrm>
          <a:prstGeom prst="rect">
            <a:avLst/>
          </a:prstGeom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275502FB-BD4F-143F-33F9-422D4894D9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" y="4093346"/>
            <a:ext cx="50421091" cy="141668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8B4C52CF-B8A6-1327-4045-FE491E12E4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" y="30458983"/>
            <a:ext cx="50399950" cy="14166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8123C473-35E7-B586-3F78-B41543C32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1141" y="141670"/>
            <a:ext cx="50399950" cy="45072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</p:spTree>
    <p:extLst>
      <p:ext uri="{BB962C8B-B14F-4D97-AF65-F5344CB8AC3E}">
        <p14:creationId xmlns:p14="http://schemas.microsoft.com/office/powerpoint/2010/main" val="144710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xStyles>
    <p:titleStyle>
      <a:lvl1pPr algn="l" defTabSz="3780038" rtl="0" eaLnBrk="1" latinLnBrk="1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1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1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1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37" userDrawn="1">
          <p15:clr>
            <a:srgbClr val="F26B43"/>
          </p15:clr>
        </p15:guide>
        <p15:guide id="2" pos="158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A4A88EE6-DFF6-A8D7-1164-17731B8AA580}"/>
              </a:ext>
            </a:extLst>
          </p:cNvPr>
          <p:cNvSpPr/>
          <p:nvPr/>
        </p:nvSpPr>
        <p:spPr>
          <a:xfrm>
            <a:off x="4307829" y="383197"/>
            <a:ext cx="3834042" cy="424998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304"/>
          </a:p>
        </p:txBody>
      </p:sp>
      <p:sp>
        <p:nvSpPr>
          <p:cNvPr id="16" name="텍스트 개체 틀 1">
            <a:extLst>
              <a:ext uri="{FF2B5EF4-FFF2-40B4-BE49-F238E27FC236}">
                <a16:creationId xmlns:a16="http://schemas.microsoft.com/office/drawing/2014/main" id="{19AB26CC-2357-988A-A3C9-0ADCEBF78D69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14547945" y="3623822"/>
            <a:ext cx="22330904" cy="952876"/>
          </a:xfrm>
        </p:spPr>
        <p:txBody>
          <a:bodyPr>
            <a:noAutofit/>
          </a:bodyPr>
          <a:lstStyle/>
          <a:p>
            <a:pPr algn="ctr"/>
            <a:endParaRPr lang="ko-KR" altLang="en-US" sz="4723" dirty="0"/>
          </a:p>
        </p:txBody>
      </p:sp>
      <p:sp>
        <p:nvSpPr>
          <p:cNvPr id="17" name="텍스트 개체 틀 2">
            <a:extLst>
              <a:ext uri="{FF2B5EF4-FFF2-40B4-BE49-F238E27FC236}">
                <a16:creationId xmlns:a16="http://schemas.microsoft.com/office/drawing/2014/main" id="{5C788997-C940-DC08-9F10-663065DF4A10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14547945" y="2341913"/>
            <a:ext cx="22330904" cy="1036708"/>
          </a:xfrm>
        </p:spPr>
        <p:txBody>
          <a:bodyPr/>
          <a:lstStyle/>
          <a:p>
            <a:endParaRPr lang="ko-KR" altLang="en-US" sz="5667" dirty="0"/>
          </a:p>
        </p:txBody>
      </p:sp>
      <p:sp>
        <p:nvSpPr>
          <p:cNvPr id="18" name="텍스트 개체 틀 3">
            <a:extLst>
              <a:ext uri="{FF2B5EF4-FFF2-40B4-BE49-F238E27FC236}">
                <a16:creationId xmlns:a16="http://schemas.microsoft.com/office/drawing/2014/main" id="{18212A3C-62BF-2623-755D-947F6AEB1675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14547945" y="390962"/>
            <a:ext cx="22330904" cy="1705749"/>
          </a:xfrm>
        </p:spPr>
        <p:txBody>
          <a:bodyPr>
            <a:normAutofit/>
          </a:bodyPr>
          <a:lstStyle/>
          <a:p>
            <a:endParaRPr lang="ko-KR" altLang="en-US" sz="8313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6BF1081-3921-4D13-592E-A65F1A120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6972" y="7003480"/>
            <a:ext cx="23783004" cy="991292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텍스트 개체 틀 5" descr="(click to edit) BACKGROUND or AIM&#10;">
            <a:extLst>
              <a:ext uri="{FF2B5EF4-FFF2-40B4-BE49-F238E27FC236}">
                <a16:creationId xmlns:a16="http://schemas.microsoft.com/office/drawing/2014/main" id="{1D917736-222B-B7CF-8975-065C44C0B2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6971" y="5805404"/>
            <a:ext cx="23783003" cy="10367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8DE0D840-2476-2896-D2DF-EE9F1B32FE26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1416971" y="18052815"/>
            <a:ext cx="23781756" cy="1056252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3E40BA6E-9826-062E-BC0B-C2F5E22241A5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1416971" y="17235973"/>
            <a:ext cx="23781755" cy="70118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37713C11-ED9C-0981-FFC2-D990F8C4A941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>
          <a:xfrm>
            <a:off x="25356458" y="7027793"/>
            <a:ext cx="23387840" cy="991292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DAE111A7-DBA3-28B0-6D87-71D252CB1C25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>
          <a:xfrm>
            <a:off x="25356458" y="5805404"/>
            <a:ext cx="23387840" cy="103670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E7264063-EFD0-87D8-280C-223833E980EE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>
          <a:xfrm>
            <a:off x="25356458" y="18052815"/>
            <a:ext cx="23387840" cy="1056252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0883FEA2-5106-F442-EFDF-BDF10A8AF641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>
          <a:xfrm>
            <a:off x="25356458" y="17180697"/>
            <a:ext cx="23387840" cy="75645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3BEA43-C3B9-47E2-05F9-033CCC25CA20}"/>
              </a:ext>
            </a:extLst>
          </p:cNvPr>
          <p:cNvSpPr txBox="1"/>
          <p:nvPr/>
        </p:nvSpPr>
        <p:spPr>
          <a:xfrm>
            <a:off x="4859746" y="2096711"/>
            <a:ext cx="273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/>
              <a:t>Organization</a:t>
            </a:r>
          </a:p>
          <a:p>
            <a:pPr algn="ctr"/>
            <a:r>
              <a:rPr lang="en-US" altLang="ko-KR" sz="3600" dirty="0"/>
              <a:t>Logo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432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2CC0A360-F3ED-6187-53E1-90F7948E4241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14509915" y="3847952"/>
            <a:ext cx="22330904" cy="579449"/>
          </a:xfrm>
        </p:spPr>
        <p:txBody>
          <a:bodyPr>
            <a:normAutofit fontScale="77500" lnSpcReduction="20000"/>
          </a:bodyPr>
          <a:lstStyle/>
          <a:p>
            <a:endParaRPr lang="ko-KR" altLang="en-US" sz="510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8C75FF-07A0-36D5-1E1D-EC6BDDFE0EB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14509915" y="2566043"/>
            <a:ext cx="22330904" cy="1036708"/>
          </a:xfrm>
        </p:spPr>
        <p:txBody>
          <a:bodyPr/>
          <a:lstStyle/>
          <a:p>
            <a:endParaRPr lang="ko-KR" altLang="en-US" sz="5667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B4FBC0-65D1-6626-39D1-F8AC7CAD2E3B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14509915" y="615091"/>
            <a:ext cx="22330904" cy="1705749"/>
          </a:xfrm>
        </p:spPr>
        <p:txBody>
          <a:bodyPr>
            <a:normAutofit/>
          </a:bodyPr>
          <a:lstStyle/>
          <a:p>
            <a:endParaRPr lang="ko-KR" altLang="en-US" sz="7556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A5E2B26-C7B3-A43B-21D8-3A041197EA5A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12550529" y="11325122"/>
            <a:ext cx="25729196" cy="7527602"/>
          </a:xfrm>
        </p:spPr>
        <p:txBody>
          <a:bodyPr anchor="ctr" anchorCtr="0"/>
          <a:lstStyle/>
          <a:p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3E56A08-5338-7CD7-F6BD-D9B67341BABE}"/>
              </a:ext>
            </a:extLst>
          </p:cNvPr>
          <p:cNvSpPr/>
          <p:nvPr/>
        </p:nvSpPr>
        <p:spPr>
          <a:xfrm>
            <a:off x="4549877" y="720279"/>
            <a:ext cx="3282125" cy="363819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304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3B5436-FE24-C40B-325C-F6ABF8BFF39D}"/>
              </a:ext>
            </a:extLst>
          </p:cNvPr>
          <p:cNvSpPr txBox="1"/>
          <p:nvPr/>
        </p:nvSpPr>
        <p:spPr>
          <a:xfrm>
            <a:off x="4859746" y="2096711"/>
            <a:ext cx="273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/>
              <a:t>Organization</a:t>
            </a:r>
          </a:p>
          <a:p>
            <a:pPr algn="ctr"/>
            <a:r>
              <a:rPr lang="en-US" altLang="ko-KR" sz="3600" dirty="0"/>
              <a:t>Logo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75754701"/>
      </p:ext>
    </p:extLst>
  </p:cSld>
  <p:clrMapOvr>
    <a:masterClrMapping/>
  </p:clrMapOvr>
</p:sld>
</file>

<file path=ppt/theme/theme1.xml><?xml version="1.0" encoding="utf-8"?>
<a:theme xmlns:a="http://schemas.openxmlformats.org/drawingml/2006/main" name="1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1_3. 90CMx120CM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1_4. 90CMx120CM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864</TotalTime>
  <Words>4</Words>
  <Application>Microsoft Office PowerPoint</Application>
  <PresentationFormat>사용자 지정</PresentationFormat>
  <Paragraphs>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6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Aptos</vt:lpstr>
      <vt:lpstr>Aptos Display</vt:lpstr>
      <vt:lpstr>Arial</vt:lpstr>
      <vt:lpstr>Calibri</vt:lpstr>
      <vt:lpstr>Trebuchet MS</vt:lpstr>
      <vt:lpstr>1. 90CMx120CM</vt:lpstr>
      <vt:lpstr>2. 90CMx120CM</vt:lpstr>
      <vt:lpstr>3. 90CMx120CM</vt:lpstr>
      <vt:lpstr>4. 90CMx120CM</vt:lpstr>
      <vt:lpstr>1_3. 90CMx120CM</vt:lpstr>
      <vt:lpstr>1_4. 90CMx120CM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NI HB</cp:lastModifiedBy>
  <cp:revision>65</cp:revision>
  <dcterms:created xsi:type="dcterms:W3CDTF">2012-02-10T00:21:22Z</dcterms:created>
  <dcterms:modified xsi:type="dcterms:W3CDTF">2025-04-17T08:25:02Z</dcterms:modified>
</cp:coreProperties>
</file>